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Trivs med sitt rum/sin lägenhet</c:v>
                </c:pt>
                <c:pt idx="1">
                  <c:v>Tycker att maten smakar bra</c:v>
                </c:pt>
                <c:pt idx="2">
                  <c:v>Är sammantaget nöjd med äldreboendet</c:v>
                </c:pt>
                <c:pt idx="3">
                  <c:v>Har lätt att få kontakt med personalen på äldreboendet vid behov</c:v>
                </c:pt>
                <c:pt idx="4">
                  <c:v>Får bra bemötande från personalen</c:v>
                </c:pt>
              </c:strCache>
            </c:strRef>
          </c:cat>
          <c:val>
            <c:numRef>
              <c:f>Blad1!$B$2:$B$6</c:f>
              <c:numCache>
                <c:formatCode>General</c:formatCode>
                <c:ptCount val="5"/>
                <c:pt idx="0">
                  <c:v>93</c:v>
                </c:pt>
                <c:pt idx="1">
                  <c:v>93</c:v>
                </c:pt>
                <c:pt idx="2">
                  <c:v>96</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100</c:v>
                </c:pt>
                <c:pt idx="1">
                  <c:v>57</c:v>
                </c:pt>
                <c:pt idx="2">
                  <c:v>83</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66</c:v>
                </c:pt>
                <c:pt idx="1">
                  <c:v>96</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Vet vart man vänder sig med synpunkter och klagomål</c:v>
                </c:pt>
                <c:pt idx="1">
                  <c:v>Har lätt att få träffa läkare vid behov</c:v>
                </c:pt>
                <c:pt idx="2">
                  <c:v>Möjligheterna att komma utomhus är bra</c:v>
                </c:pt>
                <c:pt idx="3">
                  <c:v>Personalen brukar informera om tillfälliga förändringar</c:v>
                </c:pt>
                <c:pt idx="4">
                  <c:v>Besväras inte av ensamhet</c:v>
                </c:pt>
              </c:strCache>
            </c:strRef>
          </c:cat>
          <c:val>
            <c:numRef>
              <c:f>Blad1!$B$2:$B$6</c:f>
              <c:numCache>
                <c:formatCode>General</c:formatCode>
                <c:ptCount val="5"/>
                <c:pt idx="0">
                  <c:v>66</c:v>
                </c:pt>
                <c:pt idx="1">
                  <c:v>57</c:v>
                </c:pt>
                <c:pt idx="2">
                  <c:v>56</c:v>
                </c:pt>
                <c:pt idx="3">
                  <c:v>52</c:v>
                </c:pt>
                <c:pt idx="4">
                  <c:v>52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Saltsjöbadens sjukhus</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27</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93</c:v>
                </c:pt>
                <c:pt idx="1">
                  <c:v>81</c:v>
                </c:pt>
                <c:pt idx="2">
                  <c:v>93</c:v>
                </c:pt>
                <c:pt idx="3">
                  <c:v>92</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75</c:v>
                </c:pt>
                <c:pt idx="1">
                  <c:v>93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73</c:v>
                </c:pt>
                <c:pt idx="1">
                  <c:v>52</c:v>
                </c:pt>
                <c:pt idx="2">
                  <c:v>90</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93</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93</c:v>
                </c:pt>
                <c:pt idx="1">
                  <c:v>90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52</c:v>
                </c:pt>
                <c:pt idx="1">
                  <c:v>56</c:v>
                </c:pt>
                <c:pt idx="2">
                  <c:v>77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Nacka_Saltsjöbadens sjukhus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774640653"/>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57400167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304038369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40192289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75625640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113863443"/>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4229304834"/>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30248755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75153685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1869895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Nacka_Saltsjöbadens sjukhus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0599674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1102</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2017-09-12T09:16:13Z</dcterms:modified>
</cp:coreProperties>
</file>