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Saltsjöbadens sjukhus</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kontakt med personalen på äldreboendet vid behov</c:v>
                </c:pt>
                <c:pt idx="1">
                  <c:v>Känner sig trygg på sitt äldreboende</c:v>
                </c:pt>
                <c:pt idx="2">
                  <c:v>Känner förtroende för personalen</c:v>
                </c:pt>
                <c:pt idx="3">
                  <c:v>Tycker att maten smakar bra</c:v>
                </c:pt>
                <c:pt idx="4">
                  <c:v>Får bra bemötande från personalen</c:v>
                </c:pt>
              </c:strCache>
            </c:strRef>
          </c:cat>
          <c:val>
            <c:numRef>
              <c:f>Blad1!$B$2:$B$6</c:f>
              <c:numCache>
                <c:formatCode>General</c:formatCode>
                <c:ptCount val="5"/>
                <c:pt idx="0">
                  <c:v>93</c:v>
                </c:pt>
                <c:pt idx="1">
                  <c:v>93</c:v>
                </c:pt>
                <c:pt idx="2">
                  <c:v>97</c:v>
                </c:pt>
                <c:pt idx="3">
                  <c:v>97</c:v>
                </c:pt>
                <c:pt idx="4">
                  <c:v>100</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8151168"/>
        <c:axId val="48152960"/>
      </c:barChart>
      <c:catAx>
        <c:axId val="48151168"/>
        <c:scaling>
          <c:orientation val="minMax"/>
        </c:scaling>
        <c:delete val="1"/>
        <c:axPos val="l"/>
        <c:numFmt formatCode="000\ 00" sourceLinked="0"/>
        <c:majorTickMark val="in"/>
        <c:minorTickMark val="none"/>
        <c:tickLblPos val="none"/>
        <c:crossAx val="48152960"/>
        <c:crosses val="autoZero"/>
        <c:auto val="1"/>
        <c:lblAlgn val="l"/>
        <c:lblOffset val="100"/>
        <c:noMultiLvlLbl val="0"/>
      </c:catAx>
      <c:valAx>
        <c:axId val="4815296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15116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93</c:v>
                </c:pt>
                <c:pt idx="1">
                  <c:v>56</c:v>
                </c:pt>
                <c:pt idx="2">
                  <c:v>83</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159721344"/>
        <c:axId val="159722880"/>
      </c:barChart>
      <c:catAx>
        <c:axId val="159721344"/>
        <c:scaling>
          <c:orientation val="minMax"/>
        </c:scaling>
        <c:delete val="1"/>
        <c:axPos val="l"/>
        <c:numFmt formatCode="General" sourceLinked="0"/>
        <c:majorTickMark val="in"/>
        <c:minorTickMark val="none"/>
        <c:tickLblPos val="none"/>
        <c:crossAx val="159722880"/>
        <c:crosses val="autoZero"/>
        <c:auto val="1"/>
        <c:lblAlgn val="ctr"/>
        <c:lblOffset val="100"/>
        <c:noMultiLvlLbl val="0"/>
      </c:catAx>
      <c:valAx>
        <c:axId val="15972288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972134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45</c:v>
                </c:pt>
                <c:pt idx="1">
                  <c:v>89</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160616832"/>
        <c:axId val="160618368"/>
      </c:barChart>
      <c:catAx>
        <c:axId val="160616832"/>
        <c:scaling>
          <c:orientation val="minMax"/>
        </c:scaling>
        <c:delete val="1"/>
        <c:axPos val="l"/>
        <c:numFmt formatCode="General" sourceLinked="0"/>
        <c:majorTickMark val="in"/>
        <c:minorTickMark val="none"/>
        <c:tickLblPos val="none"/>
        <c:crossAx val="160618368"/>
        <c:crosses val="autoZero"/>
        <c:auto val="1"/>
        <c:lblAlgn val="ctr"/>
        <c:lblOffset val="100"/>
        <c:noMultiLvlLbl val="0"/>
      </c:catAx>
      <c:valAx>
        <c:axId val="1606183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606168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Saltsjöbadens sjukhus</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träffa läkare vid behov</c:v>
                </c:pt>
                <c:pt idx="1">
                  <c:v>Möjligheterna att komma utomhus är bra</c:v>
                </c:pt>
                <c:pt idx="2">
                  <c:v>Vet vart man vänder sig med synpunkter och klagomål</c:v>
                </c:pt>
                <c:pt idx="3">
                  <c:v>Besväras inte av ensamhet</c:v>
                </c:pt>
                <c:pt idx="4">
                  <c:v>Personalen brukar informera om tillfälliga förändringar</c:v>
                </c:pt>
              </c:strCache>
            </c:strRef>
          </c:cat>
          <c:val>
            <c:numRef>
              <c:f>Blad1!$B$2:$B$6</c:f>
              <c:numCache>
                <c:formatCode>General</c:formatCode>
                <c:ptCount val="5"/>
                <c:pt idx="0">
                  <c:v>56</c:v>
                </c:pt>
                <c:pt idx="1">
                  <c:v>50</c:v>
                </c:pt>
                <c:pt idx="2">
                  <c:v>45</c:v>
                </c:pt>
                <c:pt idx="3">
                  <c:v>41</c:v>
                </c:pt>
                <c:pt idx="4">
                  <c:v>35</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304896"/>
        <c:axId val="48306432"/>
      </c:barChart>
      <c:catAx>
        <c:axId val="48304896"/>
        <c:scaling>
          <c:orientation val="minMax"/>
        </c:scaling>
        <c:delete val="1"/>
        <c:axPos val="l"/>
        <c:numFmt formatCode="000\ 00" sourceLinked="0"/>
        <c:majorTickMark val="in"/>
        <c:minorTickMark val="none"/>
        <c:tickLblPos val="none"/>
        <c:crossAx val="48306432"/>
        <c:crosses val="autoZero"/>
        <c:auto val="1"/>
        <c:lblAlgn val="l"/>
        <c:lblOffset val="100"/>
        <c:noMultiLvlLbl val="0"/>
      </c:catAx>
      <c:valAx>
        <c:axId val="483064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304896"/>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Saltsjöbadens sjukhus</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24</c:v>
                </c:pt>
                <c:pt idx="1">
                  <c:v>3</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88</c:v>
                </c:pt>
                <c:pt idx="1">
                  <c:v>72</c:v>
                </c:pt>
                <c:pt idx="2">
                  <c:v>86</c:v>
                </c:pt>
                <c:pt idx="3">
                  <c:v>91</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769280"/>
        <c:axId val="48775168"/>
      </c:barChart>
      <c:catAx>
        <c:axId val="48769280"/>
        <c:scaling>
          <c:orientation val="minMax"/>
        </c:scaling>
        <c:delete val="1"/>
        <c:axPos val="l"/>
        <c:numFmt formatCode="General" sourceLinked="0"/>
        <c:majorTickMark val="in"/>
        <c:minorTickMark val="none"/>
        <c:tickLblPos val="none"/>
        <c:crossAx val="48775168"/>
        <c:crosses val="autoZero"/>
        <c:auto val="1"/>
        <c:lblAlgn val="ctr"/>
        <c:lblOffset val="100"/>
        <c:noMultiLvlLbl val="0"/>
      </c:catAx>
      <c:valAx>
        <c:axId val="4877516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76928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90</c:v>
                </c:pt>
                <c:pt idx="1">
                  <c:v>97</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837376"/>
        <c:axId val="48838912"/>
      </c:barChart>
      <c:catAx>
        <c:axId val="48837376"/>
        <c:scaling>
          <c:orientation val="minMax"/>
        </c:scaling>
        <c:delete val="1"/>
        <c:axPos val="l"/>
        <c:numFmt formatCode="General" sourceLinked="0"/>
        <c:majorTickMark val="in"/>
        <c:minorTickMark val="none"/>
        <c:tickLblPos val="none"/>
        <c:crossAx val="48838912"/>
        <c:crosses val="autoZero"/>
        <c:auto val="1"/>
        <c:lblAlgn val="ctr"/>
        <c:lblOffset val="100"/>
        <c:noMultiLvlLbl val="0"/>
      </c:catAx>
      <c:valAx>
        <c:axId val="4883891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3737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85</c:v>
                </c:pt>
                <c:pt idx="1">
                  <c:v>35</c:v>
                </c:pt>
                <c:pt idx="2">
                  <c:v>83</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9236224"/>
        <c:axId val="49258496"/>
      </c:barChart>
      <c:catAx>
        <c:axId val="49236224"/>
        <c:scaling>
          <c:orientation val="minMax"/>
        </c:scaling>
        <c:delete val="1"/>
        <c:axPos val="l"/>
        <c:numFmt formatCode="General" sourceLinked="0"/>
        <c:majorTickMark val="in"/>
        <c:minorTickMark val="none"/>
        <c:tickLblPos val="none"/>
        <c:crossAx val="49258496"/>
        <c:crosses val="autoZero"/>
        <c:auto val="1"/>
        <c:lblAlgn val="ctr"/>
        <c:lblOffset val="100"/>
        <c:noMultiLvlLbl val="0"/>
      </c:catAx>
      <c:valAx>
        <c:axId val="4925849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23622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81</c:v>
                </c:pt>
                <c:pt idx="1">
                  <c:v>100</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9385856"/>
        <c:axId val="49387392"/>
      </c:barChart>
      <c:catAx>
        <c:axId val="49385856"/>
        <c:scaling>
          <c:orientation val="minMax"/>
        </c:scaling>
        <c:delete val="1"/>
        <c:axPos val="l"/>
        <c:numFmt formatCode="General" sourceLinked="0"/>
        <c:majorTickMark val="in"/>
        <c:minorTickMark val="none"/>
        <c:tickLblPos val="none"/>
        <c:crossAx val="49387392"/>
        <c:crosses val="autoZero"/>
        <c:auto val="1"/>
        <c:lblAlgn val="ctr"/>
        <c:lblOffset val="100"/>
        <c:noMultiLvlLbl val="0"/>
      </c:catAx>
      <c:valAx>
        <c:axId val="49387392"/>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3858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97</c:v>
                </c:pt>
                <c:pt idx="1">
                  <c:v>93</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58156672"/>
        <c:axId val="158158208"/>
      </c:barChart>
      <c:catAx>
        <c:axId val="158156672"/>
        <c:scaling>
          <c:orientation val="minMax"/>
        </c:scaling>
        <c:delete val="1"/>
        <c:axPos val="l"/>
        <c:numFmt formatCode="General" sourceLinked="0"/>
        <c:majorTickMark val="in"/>
        <c:minorTickMark val="none"/>
        <c:tickLblPos val="none"/>
        <c:crossAx val="158158208"/>
        <c:crosses val="autoZero"/>
        <c:auto val="1"/>
        <c:lblAlgn val="ctr"/>
        <c:lblOffset val="100"/>
        <c:noMultiLvlLbl val="0"/>
      </c:catAx>
      <c:valAx>
        <c:axId val="15815820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81566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41</c:v>
                </c:pt>
                <c:pt idx="1">
                  <c:v>50</c:v>
                </c:pt>
                <c:pt idx="2">
                  <c:v>77</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158842240"/>
        <c:axId val="159069312"/>
      </c:barChart>
      <c:catAx>
        <c:axId val="158842240"/>
        <c:scaling>
          <c:orientation val="minMax"/>
        </c:scaling>
        <c:delete val="1"/>
        <c:axPos val="l"/>
        <c:numFmt formatCode="General" sourceLinked="0"/>
        <c:majorTickMark val="in"/>
        <c:minorTickMark val="none"/>
        <c:tickLblPos val="none"/>
        <c:crossAx val="159069312"/>
        <c:crosses val="autoZero"/>
        <c:auto val="1"/>
        <c:lblAlgn val="ctr"/>
        <c:lblOffset val="100"/>
        <c:noMultiLvlLbl val="0"/>
      </c:catAx>
      <c:valAx>
        <c:axId val="15906931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15884224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att maten smakar bra</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på äldreboendet vid behov</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Möjligheterna att komma utomhus är bra</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träffa läkare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Nacka_Saltsjöbadens sjukhus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229080299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121072570"/>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097024193"/>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330525562"/>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794745081"/>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30540375"/>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92741277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774624799"/>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Nacka_Saltsjöbadens sjukhus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562738697"/>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447308888"/>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330698695"/>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986</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2018-08-21T15:01:38Z</dcterms:modified>
</cp:coreProperties>
</file>