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Sarvträsk</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Känner förtroende för personalen</c:v>
                </c:pt>
                <c:pt idx="2">
                  <c:v>Känner sig trygg på sitt äldreboende</c:v>
                </c:pt>
                <c:pt idx="3">
                  <c:v>Trivs med sitt rum/sin lägenhet</c:v>
                </c:pt>
                <c:pt idx="4">
                  <c:v>Får bra bemötande från personalen</c:v>
                </c:pt>
              </c:strCache>
            </c:strRef>
          </c:cat>
          <c:val>
            <c:numRef>
              <c:f>Blad1!$B$2:$B$6</c:f>
              <c:numCache>
                <c:formatCode>General</c:formatCode>
                <c:ptCount val="5"/>
                <c:pt idx="0">
                  <c:v>95</c:v>
                </c:pt>
                <c:pt idx="1">
                  <c:v>95</c:v>
                </c:pt>
                <c:pt idx="2">
                  <c:v>95</c:v>
                </c:pt>
                <c:pt idx="3">
                  <c:v>95</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80</c:v>
                </c:pt>
                <c:pt idx="1">
                  <c:v>82</c:v>
                </c:pt>
                <c:pt idx="2">
                  <c:v>89</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42</c:v>
                </c:pt>
                <c:pt idx="1">
                  <c:v>95</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Sarvträsk</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har tillräckligt med tid för arbetet</c:v>
                </c:pt>
                <c:pt idx="1">
                  <c:v>Kan påverka vid vilka tider man får hjälp</c:v>
                </c:pt>
                <c:pt idx="2">
                  <c:v>Personalen brukar informera om tillfälliga förändringar</c:v>
                </c:pt>
                <c:pt idx="3">
                  <c:v>Vet vart man vänder sig med synpunkter och klagomål</c:v>
                </c:pt>
                <c:pt idx="4">
                  <c:v>Besväras inte av ensamhet</c:v>
                </c:pt>
              </c:strCache>
            </c:strRef>
          </c:cat>
          <c:val>
            <c:numRef>
              <c:f>Blad1!$B$2:$B$6</c:f>
              <c:numCache>
                <c:formatCode>General</c:formatCode>
                <c:ptCount val="5"/>
                <c:pt idx="0">
                  <c:v>67</c:v>
                </c:pt>
                <c:pt idx="1">
                  <c:v>57</c:v>
                </c:pt>
                <c:pt idx="2">
                  <c:v>53</c:v>
                </c:pt>
                <c:pt idx="3">
                  <c:v>42</c:v>
                </c:pt>
                <c:pt idx="4">
                  <c:v>41</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Sarvträsk</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19</c:v>
                </c:pt>
                <c:pt idx="1">
                  <c:v>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89</c:v>
                </c:pt>
                <c:pt idx="1">
                  <c:v>68</c:v>
                </c:pt>
                <c:pt idx="2">
                  <c:v>95</c:v>
                </c:pt>
                <c:pt idx="3">
                  <c:v>95</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80</c:v>
                </c:pt>
                <c:pt idx="1">
                  <c:v>90</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57</c:v>
                </c:pt>
                <c:pt idx="1">
                  <c:v>53</c:v>
                </c:pt>
                <c:pt idx="2">
                  <c:v>67</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72</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95</c:v>
                </c:pt>
                <c:pt idx="1">
                  <c:v>95</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41</c:v>
                </c:pt>
                <c:pt idx="1">
                  <c:v>72</c:v>
                </c:pt>
                <c:pt idx="2">
                  <c:v>76</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har tillräckligt med tid för arbetet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Nacka_Sarvträsk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802760893"/>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042666020"/>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90353470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929369406"/>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187290871"/>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680851029"/>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426138026"/>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154302658"/>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14517709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537034411"/>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Nacka_Sarvträsk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78419335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1094</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2017-09-12T09:16:07Z</dcterms:modified>
</cp:coreProperties>
</file>