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55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Baggensfjärdens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74</c:v>
                </c:pt>
                <c:pt idx="1">
                  <c:v>86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Baggensfjärdens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55</c:v>
                </c:pt>
                <c:pt idx="1">
                  <c:v>87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Baggensfjärdens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64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Baggensfjärdens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72</c:v>
                </c:pt>
                <c:pt idx="1">
                  <c:v>86</c:v>
                </c:pt>
                <c:pt idx="2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Baggensfjärdens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79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Baggensfjärdens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Nacka_Baggensfjärdens hemtjänst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3488224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0835377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729780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408825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Nacka_Baggensfjärdens hemtjänst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96073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88072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886710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7700778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1238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2022-05-26T05:21:08Z</dcterms:modified>
</cp:coreProperties>
</file>