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Curanda Vård Assistans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75</c:v>
                </c:pt>
                <c:pt idx="1">
                  <c:v>71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Curanda Vård Assistans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59</c:v>
                </c:pt>
                <c:pt idx="1">
                  <c:v>92</c:v>
                </c:pt>
                <c:pt idx="2">
                  <c:v>88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Curanda Vård Assistans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96</c:v>
                </c:pt>
                <c:pt idx="1">
                  <c:v>74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Curanda Vård Assistans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76</c:v>
                </c:pt>
                <c:pt idx="1">
                  <c:v>91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Curanda Vård Assistans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Curanda Vård Assistans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Nacka_Curanda Vård Assistans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4811503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5459631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7040661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0850790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Nacka_Curanda Vård Assistans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511776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694133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1879519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9121345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1240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2022-05-26T05:20:00Z</dcterms:modified>
</cp:coreProperties>
</file>