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HS trygg tillvaro AB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77</c:v>
                </c:pt>
                <c:pt idx="1">
                  <c:v>66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HS trygg tillvaro AB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69</c:v>
                </c:pt>
                <c:pt idx="1">
                  <c:v>76</c:v>
                </c:pt>
                <c:pt idx="2">
                  <c:v>76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HS trygg tillvaro AB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85</c:v>
                </c:pt>
                <c:pt idx="1">
                  <c:v>66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HS trygg tillvaro AB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78</c:v>
                </c:pt>
                <c:pt idx="1">
                  <c:v>84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HS trygg tillvaro AB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66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HS trygg tillvaro AB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Nacka_HS trygg tillvaro AB Hemtjänst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0542298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7833905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131848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8144754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Nacka_HS trygg tillvaro AB Hemtjänst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908141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128429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9208702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2715784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1242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2022-05-26T05:18:52Z</dcterms:modified>
</cp:coreProperties>
</file>