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948" y="10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88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93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Olivia Hemomsorg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68</c:v>
                </c:pt>
                <c:pt idx="1">
                  <c:v>74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71</c:v>
                </c:pt>
                <c:pt idx="1">
                  <c:v>81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Olivia Hemomsorg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68</c:v>
                </c:pt>
                <c:pt idx="1">
                  <c:v>85</c:v>
                </c:pt>
                <c:pt idx="2">
                  <c:v>88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67</c:v>
                </c:pt>
                <c:pt idx="1">
                  <c:v>86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Olivia Hemomsorg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85</c:v>
                </c:pt>
                <c:pt idx="1">
                  <c:v>63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</c:v>
                </c:pt>
                <c:pt idx="1">
                  <c:v>68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Olivia Hemomsorg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83</c:v>
                </c:pt>
                <c:pt idx="1">
                  <c:v>82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</c:v>
                </c:pt>
                <c:pt idx="1">
                  <c:v>87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Olivia Hemomsorg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64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Olivia Hemomsorg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81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Nacka_Olivia Hemomsorg AB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00346156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64983931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21570092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6772672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Nacka_Olivia Hemomsorg AB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620778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86724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21231384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4872814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1238</Words>
  <Application>Microsoft Office PowerPoint</Application>
  <PresentationFormat>On-screen Show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398</cp:revision>
  <cp:lastPrinted>2014-08-07T08:24:06Z</cp:lastPrinted>
  <dcterms:created xsi:type="dcterms:W3CDTF">2014-06-27T06:29:47Z</dcterms:created>
  <dcterms:modified xsi:type="dcterms:W3CDTF">2022-05-26T05:16:33Z</dcterms:modified>
</cp:coreProperties>
</file>