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Omsorgsfamiljen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69</c:v>
                </c:pt>
                <c:pt idx="1">
                  <c:v>58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Omsorgsfamiljen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69</c:v>
                </c:pt>
                <c:pt idx="1">
                  <c:v>75</c:v>
                </c:pt>
                <c:pt idx="2">
                  <c:v>86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Omsorgsfamiljen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54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Omsorgsfamiljen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77</c:v>
                </c:pt>
                <c:pt idx="1">
                  <c:v>86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Omsorgsfamiljen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79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Omsorgsfamiljen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79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Nacka_Omsorgsfamiljen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9690289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92694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4850196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3249138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Nacka_Omsorgsfamiljen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994892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411031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0705355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7712794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1234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2022-05-26T05:16:01Z</dcterms:modified>
</cp:coreProperties>
</file>