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Nacka seniorcenter Sjötäppan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Sjötäppan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53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Sjötäppan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82</c:v>
                </c:pt>
                <c:pt idx="1">
                  <c:v>44</c:v>
                </c:pt>
                <c:pt idx="2">
                  <c:v>78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Sjötäppan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Sjötäppan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76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Sjötäppan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75</c:v>
                </c:pt>
                <c:pt idx="1">
                  <c:v>13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Sjötäppan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76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Sjötäppan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Sjötäppan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33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Sjötäppan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56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Nacka_Nacka seniorcenter Sjötäppan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761059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042275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3115389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9571793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0312185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139488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4757892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Nacka_Nacka seniorcenter Sjötäppan var mellan 20 - 40%.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716283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60390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564443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1418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2022-05-13T21:07:09Z</dcterms:modified>
</cp:coreProperties>
</file>