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0" autoAdjust="0"/>
  </p:normalViewPr>
  <p:slideViewPr>
    <p:cSldViewPr snapToGrid="0" showGuides="1">
      <p:cViewPr varScale="1">
        <p:scale>
          <a:sx n="97" d="100"/>
          <a:sy n="97" d="100"/>
        </p:scale>
        <p:origin x="522" y="8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Nacka seniorcenter Talliden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Talliden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86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46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Talliden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9BA-4866-8642-DCD99D9E6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0</c:v>
                </c:pt>
                <c:pt idx="1">
                  <c:v>38</c:v>
                </c:pt>
                <c:pt idx="2">
                  <c:v>100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71</c:v>
                </c:pt>
                <c:pt idx="1">
                  <c:v>62</c:v>
                </c:pt>
                <c:pt idx="2">
                  <c:v>75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Talliden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Talliden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BC8-48CE-A555-67F5FBBEF4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BC8-48CE-A555-67F5FBBEF4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57</c:v>
                </c:pt>
                <c:pt idx="1">
                  <c:v>67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Talliden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CA8-4B8F-B833-564D5D3AD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0</c:v>
                </c:pt>
                <c:pt idx="1">
                  <c:v>57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48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Talliden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CC3-4290-A666-EA0CCD7B1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Talliden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Talliden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4B1-43E0-A69F-E6E97AB332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Talliden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38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86</c:v>
                </c:pt>
                <c:pt idx="1">
                  <c:v>49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Nacka_Nacka seniorcenter Talliden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603687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141145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3862351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89569513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70373510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60049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8487022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Nacka_Nacka seniorcenter Talliden var mellan 0 - 20%.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473670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988994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725543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1436</Words>
  <Application>Microsoft Office PowerPoint</Application>
  <PresentationFormat>On-screen Show (4:3)</PresentationFormat>
  <Paragraphs>149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348</cp:revision>
  <cp:lastPrinted>2014-08-07T08:24:06Z</cp:lastPrinted>
  <dcterms:created xsi:type="dcterms:W3CDTF">2014-06-27T06:29:47Z</dcterms:created>
  <dcterms:modified xsi:type="dcterms:W3CDTF">2022-05-13T21:06:07Z</dcterms:modified>
</cp:coreProperties>
</file>