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Sarahemmet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Sarahemmet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64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Sarahemmet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96</c:v>
                </c:pt>
                <c:pt idx="1">
                  <c:v>77</c:v>
                </c:pt>
                <c:pt idx="2">
                  <c:v>86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Sarahemmet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Sarahemmet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59</c:v>
                </c:pt>
                <c:pt idx="1">
                  <c:v>80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Sarahemmet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72</c:v>
                </c:pt>
                <c:pt idx="1">
                  <c:v>59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Sarahemmet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Sarahemmet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86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Sarahemmet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Sarahemmet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90</c:v>
                </c:pt>
                <c:pt idx="1">
                  <c:v>40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Nacka_Sarahemmet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435296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938825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82802252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0758306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0426921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833016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25632142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Nacka_Sarahemmet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082449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384932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402635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1412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2022-05-13T21:05:06Z</dcterms:modified>
</cp:coreProperties>
</file>